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8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7" name="Rectangle 6"/>
            <p:cNvPicPr>
              <a:picLocks noChangeAspect="1"/>
            </p:cNvPicPr>
            <p:nvPr/>
          </p:nvPicPr>
          <p:blipFill>
            <a:blip r:embed="rId2">
              <a:duotone>
                <a:schemeClr val="accent3"/>
                <a:srgbClr val="FFFFFF"/>
              </a:duotone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" name="Rectangle 15"/>
            <p:cNvSpPr/>
            <p:nvPr userDrawn="1"/>
          </p:nvSpPr>
          <p:spPr>
            <a:xfrm>
              <a:off x="0" y="5184648"/>
              <a:ext cx="9144000" cy="1673352"/>
            </a:xfrm>
            <a:prstGeom prst="rect">
              <a:avLst/>
            </a:prstGeom>
            <a:gradFill flip="none" rotWithShape="1">
              <a:gsLst>
                <a:gs pos="39000">
                  <a:schemeClr val="accent5">
                    <a:alpha val="40000"/>
                  </a:schemeClr>
                </a:gs>
                <a:gs pos="0">
                  <a:schemeClr val="accent5">
                    <a:alpha val="90000"/>
                  </a:schemeClr>
                </a:gs>
                <a:gs pos="100000">
                  <a:schemeClr val="accent3">
                    <a:alpha val="40000"/>
                  </a:schemeClr>
                </a:gs>
              </a:gsLst>
              <a:lin ang="0" scaled="1"/>
              <a:tileRect/>
            </a:gra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0" y="5257800"/>
              <a:ext cx="9144000" cy="1600200"/>
            </a:xfrm>
            <a:prstGeom prst="rect">
              <a:avLst/>
            </a:prstGeom>
            <a:gradFill flip="none" rotWithShape="1">
              <a:gsLst>
                <a:gs pos="39000">
                  <a:schemeClr val="accent5">
                    <a:alpha val="25000"/>
                  </a:schemeClr>
                </a:gs>
                <a:gs pos="100000">
                  <a:schemeClr val="accent3">
                    <a:alpha val="25000"/>
                  </a:schemeClr>
                </a:gs>
              </a:gsLst>
              <a:lin ang="0" scaled="1"/>
              <a:tileRect/>
            </a:gra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0" y="3352801"/>
              <a:ext cx="9144000" cy="1827567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5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16200000" scaled="1"/>
              <a:tileRect/>
            </a:gra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0" y="5181600"/>
              <a:ext cx="9144000" cy="1588"/>
            </a:xfrm>
            <a:prstGeom prst="line">
              <a:avLst/>
            </a:prstGeom>
            <a:ln w="28575" cap="flat" cmpd="sng" algn="ctr">
              <a:solidFill>
                <a:schemeClr val="bg1"/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455676" y="3373031"/>
            <a:ext cx="8229600" cy="2043684"/>
          </a:xfrm>
          <a:noFill/>
        </p:spPr>
        <p:txBody>
          <a:bodyPr anchor="b" anchorCtr="0">
            <a:normAutofit/>
          </a:bodyPr>
          <a:lstStyle>
            <a:lvl1pPr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7000" kern="1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Subtitle 12"/>
          <p:cNvSpPr>
            <a:spLocks noGrp="1"/>
          </p:cNvSpPr>
          <p:nvPr>
            <p:ph type="subTitle" idx="1"/>
          </p:nvPr>
        </p:nvSpPr>
        <p:spPr>
          <a:xfrm>
            <a:off x="566801" y="5429252"/>
            <a:ext cx="8129524" cy="757517"/>
          </a:xfrm>
        </p:spPr>
        <p:txBody>
          <a:bodyPr/>
          <a:lstStyle>
            <a:lvl1pPr marL="0" indent="0" algn="l">
              <a:buNone/>
              <a:defRPr sz="1600" kern="100" cap="all" spc="10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8077200" cy="107542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2DBE0-CB2C-48F4-893E-AD0D9671B38C}" type="datetimeFigureOut">
              <a:rPr lang="ru-RU" smtClean="0"/>
              <a:t>16.02.2013</a:t>
            </a:fld>
            <a:endParaRPr lang="ru-RU"/>
          </a:p>
        </p:txBody>
      </p:sp>
      <p:sp>
        <p:nvSpPr>
          <p:cNvPr id="5" name="Rectangl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DD22D-5EAB-4B3C-ADAA-FE43D9E397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9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7" name="Rectangle 6"/>
            <p:cNvPicPr>
              <a:picLocks noChangeAspect="1"/>
            </p:cNvPicPr>
            <p:nvPr/>
          </p:nvPicPr>
          <p:blipFill>
            <a:blip r:embed="rId2">
              <a:duotone>
                <a:schemeClr val="accent3"/>
                <a:srgbClr val="FFFFFF"/>
              </a:duotone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" name="Rectangle 8"/>
            <p:cNvSpPr/>
            <p:nvPr userDrawn="1"/>
          </p:nvSpPr>
          <p:spPr>
            <a:xfrm>
              <a:off x="0" y="342900"/>
              <a:ext cx="9144000" cy="6172200"/>
            </a:xfrm>
            <a:prstGeom prst="rect">
              <a:avLst/>
            </a:prstGeom>
            <a:gradFill flip="none" rotWithShape="1">
              <a:gsLst>
                <a:gs pos="39000">
                  <a:schemeClr val="accent5">
                    <a:alpha val="40000"/>
                  </a:schemeClr>
                </a:gs>
                <a:gs pos="0">
                  <a:schemeClr val="accent5">
                    <a:alpha val="90000"/>
                  </a:schemeClr>
                </a:gs>
                <a:gs pos="100000">
                  <a:schemeClr val="accent3">
                    <a:alpha val="40000"/>
                  </a:schemeClr>
                </a:gs>
              </a:gsLst>
              <a:lin ang="0" scaled="1"/>
              <a:tileRect/>
            </a:gra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0" y="457200"/>
              <a:ext cx="9144000" cy="5943600"/>
            </a:xfrm>
            <a:prstGeom prst="rect">
              <a:avLst/>
            </a:prstGeom>
            <a:gradFill flip="none" rotWithShape="1">
              <a:gsLst>
                <a:gs pos="39000">
                  <a:schemeClr val="accent5">
                    <a:alpha val="25000"/>
                  </a:schemeClr>
                </a:gs>
                <a:gs pos="100000">
                  <a:schemeClr val="accent3">
                    <a:alpha val="25000"/>
                  </a:schemeClr>
                </a:gs>
              </a:gsLst>
              <a:lin ang="0" scaled="1"/>
              <a:tileRect/>
            </a:gra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0" y="341312"/>
              <a:ext cx="9144000" cy="1588"/>
            </a:xfrm>
            <a:prstGeom prst="line">
              <a:avLst/>
            </a:prstGeom>
            <a:ln w="28575" cap="flat" cmpd="sng" algn="ctr">
              <a:solidFill>
                <a:schemeClr val="bg1"/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0" y="6505575"/>
              <a:ext cx="9144000" cy="1588"/>
            </a:xfrm>
            <a:prstGeom prst="line">
              <a:avLst/>
            </a:prstGeom>
            <a:ln w="28575" cap="flat" cmpd="sng" algn="ctr">
              <a:solidFill>
                <a:schemeClr val="bg1"/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533402" y="3962402"/>
            <a:ext cx="8153399" cy="1371599"/>
          </a:xfrm>
        </p:spPr>
        <p:txBody>
          <a:bodyPr anchor="b" anchorCtr="0"/>
          <a:lstStyle>
            <a:lvl1pPr algn="l">
              <a:defRPr sz="4000" b="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>
          <a:xfrm>
            <a:off x="557276" y="5438776"/>
            <a:ext cx="8129524" cy="904875"/>
          </a:xfrm>
        </p:spPr>
        <p:txBody>
          <a:bodyPr anchor="t" anchorCtr="0"/>
          <a:lstStyle>
            <a:lvl1pPr marL="0" indent="0">
              <a:buNone/>
              <a:defRPr sz="1400" cap="all" spc="100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sz="half" idx="1"/>
          </p:nvPr>
        </p:nvSpPr>
        <p:spPr>
          <a:xfrm>
            <a:off x="533400" y="1600201"/>
            <a:ext cx="39624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39624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2DBE0-CB2C-48F4-893E-AD0D9671B38C}" type="datetimeFigureOut">
              <a:rPr lang="ru-RU" smtClean="0"/>
              <a:t>16.02.2013</a:t>
            </a:fld>
            <a:endParaRPr lang="ru-RU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DD22D-5EAB-4B3C-ADAA-FE43D9E397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>
          <a:xfrm>
            <a:off x="533400" y="1600201"/>
            <a:ext cx="3963988" cy="5746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/>
          </p:cNvSpPr>
          <p:nvPr>
            <p:ph sz="half" idx="2"/>
          </p:nvPr>
        </p:nvSpPr>
        <p:spPr>
          <a:xfrm>
            <a:off x="533400" y="2174877"/>
            <a:ext cx="3963988" cy="38449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Rectangle 4"/>
          <p:cNvSpPr>
            <a:spLocks noGrp="1"/>
          </p:cNvSpPr>
          <p:nvPr>
            <p:ph type="body" sz="quarter" idx="3"/>
          </p:nvPr>
        </p:nvSpPr>
        <p:spPr>
          <a:xfrm>
            <a:off x="4645027" y="1600201"/>
            <a:ext cx="3965574" cy="5746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Rectangle 5"/>
          <p:cNvSpPr>
            <a:spLocks noGrp="1"/>
          </p:cNvSpPr>
          <p:nvPr>
            <p:ph sz="quarter" idx="4"/>
          </p:nvPr>
        </p:nvSpPr>
        <p:spPr>
          <a:xfrm>
            <a:off x="4645027" y="2174877"/>
            <a:ext cx="3965574" cy="38449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2DBE0-CB2C-48F4-893E-AD0D9671B38C}" type="datetimeFigureOut">
              <a:rPr lang="ru-RU" smtClean="0"/>
              <a:t>16.02.2013</a:t>
            </a:fld>
            <a:endParaRPr lang="ru-RU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DD22D-5EAB-4B3C-ADAA-FE43D9E397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2DBE0-CB2C-48F4-893E-AD0D9671B38C}" type="datetimeFigureOut">
              <a:rPr lang="ru-RU" smtClean="0"/>
              <a:t>16.02.2013</a:t>
            </a:fld>
            <a:endParaRPr lang="ru-RU"/>
          </a:p>
        </p:txBody>
      </p:sp>
      <p:sp>
        <p:nvSpPr>
          <p:cNvPr id="4" name="Rectangl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Rectangl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DD22D-5EAB-4B3C-ADAA-FE43D9E397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2932114" cy="968375"/>
          </a:xfrm>
        </p:spPr>
        <p:txBody>
          <a:bodyPr anchor="b"/>
          <a:lstStyle>
            <a:lvl1pPr algn="l">
              <a:defRPr sz="2000" b="1">
                <a:latin typeface="+mn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3575050" y="457200"/>
            <a:ext cx="5035550" cy="55626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body" sz="half" idx="2"/>
          </p:nvPr>
        </p:nvSpPr>
        <p:spPr>
          <a:xfrm>
            <a:off x="533400" y="1435101"/>
            <a:ext cx="2932114" cy="45847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2DBE0-CB2C-48F4-893E-AD0D9671B38C}" type="datetimeFigureOut">
              <a:rPr lang="ru-RU" smtClean="0"/>
              <a:t>16.02.2013</a:t>
            </a:fld>
            <a:endParaRPr lang="ru-RU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DD22D-5EAB-4B3C-ADAA-FE43D9E397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+mn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6524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2DBE0-CB2C-48F4-893E-AD0D9671B38C}" type="datetimeFigureOut">
              <a:rPr lang="ru-RU" smtClean="0"/>
              <a:t>16.02.2013</a:t>
            </a:fld>
            <a:endParaRPr lang="ru-RU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DD22D-5EAB-4B3C-ADAA-FE43D9E397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Rectangle 18"/>
          <p:cNvPicPr>
            <a:picLocks noChangeAspect="1"/>
          </p:cNvPicPr>
          <p:nvPr/>
        </p:nvPicPr>
        <p:blipFill>
          <a:blip r:embed="rId11">
            <a:duotone>
              <a:schemeClr val="accent3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" name="Group 19"/>
          <p:cNvGrpSpPr/>
          <p:nvPr/>
        </p:nvGrpSpPr>
        <p:grpSpPr>
          <a:xfrm>
            <a:off x="304800" y="0"/>
            <a:ext cx="8534400" cy="6860650"/>
            <a:chOff x="304800" y="0"/>
            <a:chExt cx="8534400" cy="6860650"/>
          </a:xfrm>
        </p:grpSpPr>
        <p:sp>
          <p:nvSpPr>
            <p:cNvPr id="21" name="Rectangle 20"/>
            <p:cNvSpPr/>
            <p:nvPr userDrawn="1"/>
          </p:nvSpPr>
          <p:spPr>
            <a:xfrm>
              <a:off x="457200" y="0"/>
              <a:ext cx="8229600" cy="647700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5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10800000" scaled="1"/>
              <a:tileRect/>
            </a:gradFill>
            <a:ln w="25400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 userDrawn="1"/>
          </p:nvSpPr>
          <p:spPr>
            <a:xfrm flipH="1">
              <a:off x="457200" y="381000"/>
              <a:ext cx="8229600" cy="647700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5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10800000" scaled="1"/>
              <a:tileRect/>
            </a:gradFill>
            <a:ln w="25400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8686800" y="0"/>
              <a:ext cx="152400" cy="6477000"/>
            </a:xfrm>
            <a:prstGeom prst="rect">
              <a:avLst/>
            </a:prstGeom>
            <a:solidFill>
              <a:schemeClr val="accent5"/>
            </a:solidFill>
            <a:ln w="25400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 userDrawn="1"/>
          </p:nvSpPr>
          <p:spPr>
            <a:xfrm>
              <a:off x="304800" y="383650"/>
              <a:ext cx="152400" cy="6477000"/>
            </a:xfrm>
            <a:prstGeom prst="rect">
              <a:avLst/>
            </a:prstGeom>
            <a:solidFill>
              <a:schemeClr val="accent5"/>
            </a:solidFill>
            <a:ln w="25400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 userDrawn="1"/>
          </p:nvSpPr>
          <p:spPr>
            <a:xfrm>
              <a:off x="457200" y="6477000"/>
              <a:ext cx="8382000" cy="76200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65000">
                  <a:schemeClr val="bg1">
                    <a:alpha val="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10800000" scaled="1"/>
            </a:gradFill>
            <a:ln w="25400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 userDrawn="1"/>
          </p:nvSpPr>
          <p:spPr>
            <a:xfrm flipH="1">
              <a:off x="304800" y="310738"/>
              <a:ext cx="8382000" cy="76200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65000">
                  <a:schemeClr val="bg1">
                    <a:alpha val="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10800000" scaled="1"/>
            </a:gradFill>
            <a:ln w="25400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8077200" cy="1075426"/>
          </a:xfrm>
          <a:prstGeom prst="rect">
            <a:avLst/>
          </a:prstGeom>
        </p:spPr>
        <p:txBody>
          <a:bodyPr vert="horz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1600203"/>
            <a:ext cx="8077200" cy="4412411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3400" y="6104626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>
              <a:defRPr sz="1000">
                <a:solidFill>
                  <a:schemeClr val="tx2"/>
                </a:solidFill>
                <a:latin typeface="+mj-lt"/>
              </a:defRPr>
            </a:lvl1pPr>
          </a:lstStyle>
          <a:p>
            <a:fld id="{5202DBE0-CB2C-48F4-893E-AD0D9671B38C}" type="datetimeFigureOut">
              <a:rPr lang="ru-RU" smtClean="0"/>
              <a:t>16.02.2013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04626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>
              <a:defRPr sz="1000">
                <a:solidFill>
                  <a:schemeClr val="tx2"/>
                </a:solidFill>
                <a:latin typeface="+mj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77000" y="6104626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>
              <a:defRPr sz="1000">
                <a:solidFill>
                  <a:schemeClr val="tx2"/>
                </a:solidFill>
                <a:latin typeface="+mj-lt"/>
              </a:defRPr>
            </a:lvl1pPr>
          </a:lstStyle>
          <a:p>
            <a:fld id="{3BBDD22D-5EAB-4B3C-ADAA-FE43D9E3971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err="1" smtClean="0"/>
              <a:t>Tiere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/>
              <a:t>WESSEN KÖRPER IST DAS?</a:t>
            </a:r>
            <a:endParaRPr lang="ru-RU" b="1" dirty="0"/>
          </a:p>
        </p:txBody>
      </p:sp>
      <p:pic>
        <p:nvPicPr>
          <p:cNvPr id="4" name="Содержимое 3" descr="0_255de_22b4c321_XL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7290" y="1643050"/>
            <a:ext cx="6257752" cy="5006201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/>
              <a:t>  WESSEN NASE IST DAS?</a:t>
            </a:r>
            <a:endParaRPr lang="ru-RU" b="1" dirty="0"/>
          </a:p>
        </p:txBody>
      </p:sp>
      <p:pic>
        <p:nvPicPr>
          <p:cNvPr id="4" name="Содержимое 3" descr="69662462_128427815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2976" y="1571612"/>
            <a:ext cx="6635962" cy="4829196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8610600" cy="1075426"/>
          </a:xfrm>
        </p:spPr>
        <p:txBody>
          <a:bodyPr>
            <a:normAutofit/>
          </a:bodyPr>
          <a:lstStyle/>
          <a:p>
            <a:r>
              <a:rPr lang="de-DE" b="1" dirty="0" smtClean="0"/>
              <a:t>WEM GEHÖREN </a:t>
            </a:r>
            <a:r>
              <a:rPr lang="de-DE" b="1" dirty="0" err="1" smtClean="0"/>
              <a:t>STOßZÄHNE</a:t>
            </a:r>
            <a:r>
              <a:rPr lang="de-DE" b="1" dirty="0" smtClean="0"/>
              <a:t>?</a:t>
            </a:r>
            <a:endParaRPr lang="ru-RU" b="1" dirty="0"/>
          </a:p>
        </p:txBody>
      </p:sp>
      <p:pic>
        <p:nvPicPr>
          <p:cNvPr id="6" name="Содержимое 5" descr="asian-elephant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7270" y="1721074"/>
            <a:ext cx="6288002" cy="4778882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8896384" cy="1075426"/>
          </a:xfrm>
        </p:spPr>
        <p:txBody>
          <a:bodyPr>
            <a:normAutofit/>
          </a:bodyPr>
          <a:lstStyle/>
          <a:p>
            <a:r>
              <a:rPr lang="de-DE" b="1" dirty="0" smtClean="0"/>
              <a:t>WEM GEHÖRT DER SCHWANZ?</a:t>
            </a:r>
            <a:endParaRPr lang="ru-RU" b="1" dirty="0"/>
          </a:p>
        </p:txBody>
      </p:sp>
      <p:pic>
        <p:nvPicPr>
          <p:cNvPr id="4" name="Содержимое 3" descr="main.php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2976" y="1500174"/>
            <a:ext cx="6667546" cy="5000660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/>
              <a:t>WESSEN AUGEN SIND DAS?</a:t>
            </a:r>
            <a:endParaRPr lang="ru-RU" b="1" dirty="0"/>
          </a:p>
        </p:txBody>
      </p:sp>
      <p:pic>
        <p:nvPicPr>
          <p:cNvPr id="4" name="Содержимое 3" descr="1254473588_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71736" y="1643050"/>
            <a:ext cx="3786214" cy="5016929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b="1" dirty="0" smtClean="0"/>
              <a:t>    WESSEN MÄHNE IST DAS?</a:t>
            </a:r>
            <a:endParaRPr lang="ru-RU" b="1" dirty="0"/>
          </a:p>
        </p:txBody>
      </p:sp>
      <p:pic>
        <p:nvPicPr>
          <p:cNvPr id="9" name="Содержимое 8" descr="senegal_lion_0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4414" y="1571612"/>
            <a:ext cx="6800261" cy="4900634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324880" cy="1075426"/>
          </a:xfrm>
        </p:spPr>
        <p:txBody>
          <a:bodyPr>
            <a:normAutofit/>
          </a:bodyPr>
          <a:lstStyle/>
          <a:p>
            <a:r>
              <a:rPr lang="de-DE" b="1" dirty="0" smtClean="0"/>
              <a:t>WEM GEHÖREN DIE FLÜGEL?</a:t>
            </a:r>
            <a:endParaRPr lang="ru-RU" b="1" dirty="0"/>
          </a:p>
        </p:txBody>
      </p:sp>
      <p:pic>
        <p:nvPicPr>
          <p:cNvPr id="4" name="Содержимое 3" descr="224924_64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1538" y="1714488"/>
            <a:ext cx="6932401" cy="4809353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/>
              <a:t>WESSEN RÜSSEL IST DAS?</a:t>
            </a:r>
            <a:endParaRPr lang="ru-RU" b="1" dirty="0"/>
          </a:p>
        </p:txBody>
      </p:sp>
      <p:pic>
        <p:nvPicPr>
          <p:cNvPr id="4" name="Содержимое 3" descr="13966364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1538" y="1571612"/>
            <a:ext cx="6724680" cy="504351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b="1" dirty="0" smtClean="0"/>
              <a:t>WESSEN ZÄHNE SIND DAS?</a:t>
            </a:r>
            <a:endParaRPr lang="ru-RU" b="1" dirty="0"/>
          </a:p>
        </p:txBody>
      </p:sp>
      <p:pic>
        <p:nvPicPr>
          <p:cNvPr id="4" name="Содержимое 3" descr="283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4348" y="1643050"/>
            <a:ext cx="7726714" cy="4829196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8610600" cy="1075426"/>
          </a:xfrm>
        </p:spPr>
        <p:txBody>
          <a:bodyPr>
            <a:normAutofit/>
          </a:bodyPr>
          <a:lstStyle/>
          <a:p>
            <a:r>
              <a:rPr lang="de-DE" b="1" dirty="0" smtClean="0"/>
              <a:t>WEM GEHÖRT DIESES MAUL?</a:t>
            </a:r>
            <a:endParaRPr lang="ru-RU" b="1" dirty="0"/>
          </a:p>
        </p:txBody>
      </p:sp>
      <p:pic>
        <p:nvPicPr>
          <p:cNvPr id="4" name="Содержимое 3" descr="zhivotnie_37_20110411_195095546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728" y="1785926"/>
            <a:ext cx="6355321" cy="4766491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/>
              <a:t>WEM GEHÖRT DIESES FELL?</a:t>
            </a:r>
            <a:endParaRPr lang="ru-RU" b="1" dirty="0"/>
          </a:p>
        </p:txBody>
      </p:sp>
      <p:pic>
        <p:nvPicPr>
          <p:cNvPr id="4" name="Содержимое 3" descr="pic2_0508201209323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2976" y="1714488"/>
            <a:ext cx="7000924" cy="4667283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/>
              <a:t>WESSEN PFOTEN SIND DAS?</a:t>
            </a:r>
            <a:endParaRPr lang="ru-RU" b="1" dirty="0"/>
          </a:p>
        </p:txBody>
      </p:sp>
      <p:pic>
        <p:nvPicPr>
          <p:cNvPr id="4" name="Содержимое 3" descr="37047169_1229937640_852498_900x76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1604" y="1500174"/>
            <a:ext cx="5957715" cy="5054256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428604"/>
            <a:ext cx="8715436" cy="1075426"/>
          </a:xfrm>
        </p:spPr>
        <p:txBody>
          <a:bodyPr>
            <a:normAutofit fontScale="90000"/>
          </a:bodyPr>
          <a:lstStyle/>
          <a:p>
            <a:r>
              <a:rPr lang="de-DE" b="1" dirty="0" smtClean="0"/>
              <a:t>WEM GEHÖRT DER SCHNABEL?</a:t>
            </a:r>
            <a:endParaRPr lang="ru-RU" b="1" dirty="0"/>
          </a:p>
        </p:txBody>
      </p:sp>
      <p:pic>
        <p:nvPicPr>
          <p:cNvPr id="4" name="Содержимое 3" descr="vorobei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3400" y="1652111"/>
            <a:ext cx="8077200" cy="4307840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2">
  <a:themeElements>
    <a:clrScheme name="Business Plan">
      <a:dk1>
        <a:sysClr val="windowText" lastClr="000000"/>
      </a:dk1>
      <a:lt1>
        <a:sysClr val="window" lastClr="FFFFFF"/>
      </a:lt1>
      <a:dk2>
        <a:srgbClr val="284E6A"/>
      </a:dk2>
      <a:lt2>
        <a:srgbClr val="EFE3C4"/>
      </a:lt2>
      <a:accent1>
        <a:srgbClr val="646F4D"/>
      </a:accent1>
      <a:accent2>
        <a:srgbClr val="934721"/>
      </a:accent2>
      <a:accent3>
        <a:srgbClr val="A46721"/>
      </a:accent3>
      <a:accent4>
        <a:srgbClr val="655E6D"/>
      </a:accent4>
      <a:accent5>
        <a:srgbClr val="3A5F7B"/>
      </a:accent5>
      <a:accent6>
        <a:srgbClr val="665E45"/>
      </a:accent6>
      <a:hlink>
        <a:srgbClr val="64A2C8"/>
      </a:hlink>
      <a:folHlink>
        <a:srgbClr val="9BA967"/>
      </a:folHlink>
    </a:clrScheme>
    <a:fontScheme name="School Presentation">
      <a:majorFont>
        <a:latin typeface="Bookman Old Style"/>
        <a:ea typeface=""/>
        <a:cs typeface=""/>
      </a:majorFont>
      <a:minorFont>
        <a:latin typeface="Segoe Condensed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Тема2</Template>
  <TotalTime>49</TotalTime>
  <Words>67</Words>
  <Application>Microsoft Office PowerPoint</Application>
  <PresentationFormat>Экран (4:3)</PresentationFormat>
  <Paragraphs>14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Тема2</vt:lpstr>
      <vt:lpstr>Tiere</vt:lpstr>
      <vt:lpstr>    WESSEN MÄHNE IST DAS?</vt:lpstr>
      <vt:lpstr>WEM GEHÖREN DIE FLÜGEL?</vt:lpstr>
      <vt:lpstr>WESSEN RÜSSEL IST DAS?</vt:lpstr>
      <vt:lpstr>WESSEN ZÄHNE SIND DAS?</vt:lpstr>
      <vt:lpstr>WEM GEHÖRT DIESES MAUL?</vt:lpstr>
      <vt:lpstr>WEM GEHÖRT DIESES FELL?</vt:lpstr>
      <vt:lpstr>WESSEN PFOTEN SIND DAS?</vt:lpstr>
      <vt:lpstr>WEM GEHÖRT DER SCHNABEL?</vt:lpstr>
      <vt:lpstr>WESSEN KÖRPER IST DAS?</vt:lpstr>
      <vt:lpstr>  WESSEN NASE IST DAS?</vt:lpstr>
      <vt:lpstr>WEM GEHÖREN STOßZÄHNE?</vt:lpstr>
      <vt:lpstr>WEM GEHÖRT DER SCHWANZ?</vt:lpstr>
      <vt:lpstr>WESSEN AUGEN SIND DAS?</vt:lpstr>
    </vt:vector>
  </TitlesOfParts>
  <Company>DNA Project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Tiere</dc:title>
  <dc:creator>DNA User</dc:creator>
  <cp:lastModifiedBy>DNA User</cp:lastModifiedBy>
  <cp:revision>5</cp:revision>
  <dcterms:created xsi:type="dcterms:W3CDTF">2013-02-16T17:46:53Z</dcterms:created>
  <dcterms:modified xsi:type="dcterms:W3CDTF">2013-02-16T18:36:20Z</dcterms:modified>
</cp:coreProperties>
</file>